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</p:sldMasterIdLst>
  <p:notesMasterIdLst>
    <p:notesMasterId r:id="rId5"/>
  </p:notesMasterIdLst>
  <p:sldIdLst>
    <p:sldId id="258" r:id="rId3"/>
    <p:sldId id="259" r:id="rId4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000"/>
    <a:srgbClr val="EA6F78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79" autoAdjust="0"/>
    <p:restoredTop sz="96353" autoAdjust="0"/>
  </p:normalViewPr>
  <p:slideViewPr>
    <p:cSldViewPr snapToGrid="0">
      <p:cViewPr>
        <p:scale>
          <a:sx n="150" d="100"/>
          <a:sy n="150" d="100"/>
        </p:scale>
        <p:origin x="14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A23D7-E748-4FE2-BB0E-0F984DF70168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30DC3-9C27-45F7-B461-7023D5DE8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97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>
            <a:extLst>
              <a:ext uri="{FF2B5EF4-FFF2-40B4-BE49-F238E27FC236}">
                <a16:creationId xmlns:a16="http://schemas.microsoft.com/office/drawing/2014/main" id="{559DDFC8-1767-469B-AB53-F0DCD21D85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1215" y="4413503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2F8D4B9C-1CF2-439D-A944-274C4A1663A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86939" y="1522831"/>
            <a:ext cx="4861383" cy="27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3F6227FB-1AD9-4533-96FB-07BE49E22A5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9650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FFA29B67-DEFA-4DB4-BEC1-12E22ADC19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9621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7577D806-C5BA-49A8-98E5-4F0494AB58F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965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8" name="テキスト プレースホルダー 2">
            <a:extLst>
              <a:ext uri="{FF2B5EF4-FFF2-40B4-BE49-F238E27FC236}">
                <a16:creationId xmlns:a16="http://schemas.microsoft.com/office/drawing/2014/main" id="{5471A392-9CB4-4D58-A531-01CD850FEE1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962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図プレースホルダー 9">
            <a:extLst>
              <a:ext uri="{FF2B5EF4-FFF2-40B4-BE49-F238E27FC236}">
                <a16:creationId xmlns:a16="http://schemas.microsoft.com/office/drawing/2014/main" id="{ABDB4223-D7A0-4E89-B311-83915ECC8F3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01022" y="4415863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8" name="図プレースホルダー 9">
            <a:extLst>
              <a:ext uri="{FF2B5EF4-FFF2-40B4-BE49-F238E27FC236}">
                <a16:creationId xmlns:a16="http://schemas.microsoft.com/office/drawing/2014/main" id="{27EB2FE4-BF0A-4F5C-8F51-8AA8A32E066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47360" y="7434024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9" name="図プレースホルダー 9">
            <a:extLst>
              <a:ext uri="{FF2B5EF4-FFF2-40B4-BE49-F238E27FC236}">
                <a16:creationId xmlns:a16="http://schemas.microsoft.com/office/drawing/2014/main" id="{3A23EF0B-0740-4F7C-A265-AF13CE7B0A6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511551" y="7436384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87" name="テキスト プレースホルダー 2">
            <a:extLst>
              <a:ext uri="{FF2B5EF4-FFF2-40B4-BE49-F238E27FC236}">
                <a16:creationId xmlns:a16="http://schemas.microsoft.com/office/drawing/2014/main" id="{5FF78699-4F68-46C6-8C64-77953B9AC0E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230228" y="1845398"/>
            <a:ext cx="1411744" cy="2700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942DA8E-8E19-47D5-AFB6-48A38DE5ECA8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>
          <a:xfrm>
            <a:off x="5304423" y="9749062"/>
            <a:ext cx="1543050" cy="138803"/>
          </a:xfrm>
        </p:spPr>
        <p:txBody>
          <a:bodyPr/>
          <a:lstStyle/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3334C9F2-710B-4943-BDA5-B201A25D388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009706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2" name="テキスト プレースホルダー 2">
            <a:extLst>
              <a:ext uri="{FF2B5EF4-FFF2-40B4-BE49-F238E27FC236}">
                <a16:creationId xmlns:a16="http://schemas.microsoft.com/office/drawing/2014/main" id="{36C3B8A2-5FAA-4B89-9A1C-1BC8D406C7B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259677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3" name="テキスト プレースホルダー 2">
            <a:extLst>
              <a:ext uri="{FF2B5EF4-FFF2-40B4-BE49-F238E27FC236}">
                <a16:creationId xmlns:a16="http://schemas.microsoft.com/office/drawing/2014/main" id="{77B3AD93-0A56-49A1-8DC0-020B3C3E7B2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00970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205BE36E-3E94-41AE-B187-DCBC31F9C33F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25967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87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5E33C961-E412-472E-B97D-DE302482A3A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5961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5" name="テキスト プレースホルダー 2">
            <a:extLst>
              <a:ext uri="{FF2B5EF4-FFF2-40B4-BE49-F238E27FC236}">
                <a16:creationId xmlns:a16="http://schemas.microsoft.com/office/drawing/2014/main" id="{CAE4F900-941A-4F30-A944-2D86301358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3034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6" name="テキスト プレースホルダー 2">
            <a:extLst>
              <a:ext uri="{FF2B5EF4-FFF2-40B4-BE49-F238E27FC236}">
                <a16:creationId xmlns:a16="http://schemas.microsoft.com/office/drawing/2014/main" id="{7B6A8ED8-2AC0-49FF-BD00-E2FAD3C63A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961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テキスト プレースホルダー 2">
            <a:extLst>
              <a:ext uri="{FF2B5EF4-FFF2-40B4-BE49-F238E27FC236}">
                <a16:creationId xmlns:a16="http://schemas.microsoft.com/office/drawing/2014/main" id="{51C54DAA-66D2-4F71-B478-305EAAF21DC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53034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8" name="テキスト プレースホルダー 2">
            <a:extLst>
              <a:ext uri="{FF2B5EF4-FFF2-40B4-BE49-F238E27FC236}">
                <a16:creationId xmlns:a16="http://schemas.microsoft.com/office/drawing/2014/main" id="{EF52C40E-7212-4A19-BC9B-199AFAFBB0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5962" y="101265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9" name="テキスト プレースホルダー 2">
            <a:extLst>
              <a:ext uri="{FF2B5EF4-FFF2-40B4-BE49-F238E27FC236}">
                <a16:creationId xmlns:a16="http://schemas.microsoft.com/office/drawing/2014/main" id="{55D8C785-894C-45F5-8FEC-177E9AD5C86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3034" y="101194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0" name="テキスト プレースホルダー 2">
            <a:extLst>
              <a:ext uri="{FF2B5EF4-FFF2-40B4-BE49-F238E27FC236}">
                <a16:creationId xmlns:a16="http://schemas.microsoft.com/office/drawing/2014/main" id="{BADDE47C-4F88-492A-ABE3-0E94FB5F7BB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05962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1" name="テキスト プレースホルダー 2">
            <a:extLst>
              <a:ext uri="{FF2B5EF4-FFF2-40B4-BE49-F238E27FC236}">
                <a16:creationId xmlns:a16="http://schemas.microsoft.com/office/drawing/2014/main" id="{90F43782-5D37-4EC2-83C3-B0D3E2B0CB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253034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2" name="テキスト プレースホルダー 2">
            <a:extLst>
              <a:ext uri="{FF2B5EF4-FFF2-40B4-BE49-F238E27FC236}">
                <a16:creationId xmlns:a16="http://schemas.microsoft.com/office/drawing/2014/main" id="{643BD481-419E-42ED-87B5-E3611118AA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05961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3" name="テキスト プレースホルダー 2">
            <a:extLst>
              <a:ext uri="{FF2B5EF4-FFF2-40B4-BE49-F238E27FC236}">
                <a16:creationId xmlns:a16="http://schemas.microsoft.com/office/drawing/2014/main" id="{5622A322-A7A4-4EF7-A76C-A35780E9980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253034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4" name="テキスト プレースホルダー 2">
            <a:extLst>
              <a:ext uri="{FF2B5EF4-FFF2-40B4-BE49-F238E27FC236}">
                <a16:creationId xmlns:a16="http://schemas.microsoft.com/office/drawing/2014/main" id="{44FF5F9E-D1C9-4889-989E-C0EF7B020B0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05962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5" name="テキスト プレースホルダー 2">
            <a:extLst>
              <a:ext uri="{FF2B5EF4-FFF2-40B4-BE49-F238E27FC236}">
                <a16:creationId xmlns:a16="http://schemas.microsoft.com/office/drawing/2014/main" id="{15F4F629-B9B6-4065-9320-2BB000EA31D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253034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2" name="図プレースホルダー 9">
            <a:extLst>
              <a:ext uri="{FF2B5EF4-FFF2-40B4-BE49-F238E27FC236}">
                <a16:creationId xmlns:a16="http://schemas.microsoft.com/office/drawing/2014/main" id="{4BFE1DA6-8A91-464E-9AA1-DD8F994239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5070" y="4397721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3" name="図プレースホルダー 9">
            <a:extLst>
              <a:ext uri="{FF2B5EF4-FFF2-40B4-BE49-F238E27FC236}">
                <a16:creationId xmlns:a16="http://schemas.microsoft.com/office/drawing/2014/main" id="{6BEB519F-D912-4996-9203-43FD19E8574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14877" y="4400081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4" name="図プレースホルダー 9">
            <a:extLst>
              <a:ext uri="{FF2B5EF4-FFF2-40B4-BE49-F238E27FC236}">
                <a16:creationId xmlns:a16="http://schemas.microsoft.com/office/drawing/2014/main" id="{B8989FDD-8827-4066-9D2F-CD40865A246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61215" y="7418242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5" name="図プレースホルダー 9">
            <a:extLst>
              <a:ext uri="{FF2B5EF4-FFF2-40B4-BE49-F238E27FC236}">
                <a16:creationId xmlns:a16="http://schemas.microsoft.com/office/drawing/2014/main" id="{2F6FF1DD-FC89-424A-B496-917AD48278B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01022" y="7420602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48" name="図プレースホルダー 9">
            <a:extLst>
              <a:ext uri="{FF2B5EF4-FFF2-40B4-BE49-F238E27FC236}">
                <a16:creationId xmlns:a16="http://schemas.microsoft.com/office/drawing/2014/main" id="{221306D5-9B10-49A5-8044-6F6C5EFF191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61215" y="1391055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9" name="図プレースホルダー 9">
            <a:extLst>
              <a:ext uri="{FF2B5EF4-FFF2-40B4-BE49-F238E27FC236}">
                <a16:creationId xmlns:a16="http://schemas.microsoft.com/office/drawing/2014/main" id="{FAD7F157-59A9-490E-8325-B509155E5AE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501022" y="1393415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1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49481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435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702EA7C-98B2-4B76-B792-09CC3AD4AC1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87911102"/>
              </p:ext>
            </p:extLst>
          </p:nvPr>
        </p:nvGraphicFramePr>
        <p:xfrm>
          <a:off x="176961" y="2144467"/>
          <a:ext cx="6491779" cy="1493802"/>
        </p:xfrm>
        <a:graphic>
          <a:graphicData uri="http://schemas.openxmlformats.org/drawingml/2006/table">
            <a:tbl>
              <a:tblPr/>
              <a:tblGrid>
                <a:gridCol w="1632789">
                  <a:extLst>
                    <a:ext uri="{9D8B030D-6E8A-4147-A177-3AD203B41FA5}">
                      <a16:colId xmlns:a16="http://schemas.microsoft.com/office/drawing/2014/main" val="3863416504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52521505"/>
                    </a:ext>
                  </a:extLst>
                </a:gridCol>
                <a:gridCol w="2744440">
                  <a:extLst>
                    <a:ext uri="{9D8B030D-6E8A-4147-A177-3AD203B41FA5}">
                      <a16:colId xmlns:a16="http://schemas.microsoft.com/office/drawing/2014/main" val="1553230457"/>
                    </a:ext>
                  </a:extLst>
                </a:gridCol>
              </a:tblGrid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開口部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7.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蓄電池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13.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手すりの設置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320794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2.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太陽熱利用システム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8.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ビルトイン食器洗機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14.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段差解消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115179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3.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節水型トイレ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9.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掃除しやすいレンジフード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15.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廊下幅等の拡張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273316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4.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高断熱浴槽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10.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ビルトイン自動調理対応コンロ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16.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 衝撃緩和畳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50959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5. 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高効率給湯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器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11.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浴室乾燥機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17.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空気清浄機能・換気機能付きエアコン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949128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6.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節湯水栓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12.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宅配ボックス</a:t>
                      </a:r>
                      <a:endParaRPr lang="ja-JP" alt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18.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キッチンセットの交換を伴う対面化改修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359476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2485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こどもエコすまい支援事業｜工事写真台紙（工事</a:t>
            </a: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後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29EC1FD-2344-437E-8BFA-77D1107E970E}"/>
              </a:ext>
            </a:extLst>
          </p:cNvPr>
          <p:cNvSpPr/>
          <p:nvPr userDrawn="1"/>
        </p:nvSpPr>
        <p:spPr>
          <a:xfrm>
            <a:off x="180453" y="655031"/>
            <a:ext cx="6497062" cy="29832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79233" y="1824427"/>
            <a:ext cx="6497042" cy="324001"/>
            <a:chOff x="180443" y="1086989"/>
            <a:chExt cx="6497042" cy="32400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39EEF4C-6CAC-4487-9DA6-AA4B3F4FF52E}"/>
                </a:ext>
              </a:extLst>
            </p:cNvPr>
            <p:cNvSpPr/>
            <p:nvPr userDrawn="1"/>
          </p:nvSpPr>
          <p:spPr>
            <a:xfrm>
              <a:off x="180443" y="1086990"/>
              <a:ext cx="5029230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対象リフォーム工事</a:t>
              </a:r>
              <a:r>
                <a:rPr lang="ja-JP" altLang="en-US" sz="900" b="1" dirty="0">
                  <a:solidFill>
                    <a:schemeClr val="bg1"/>
                  </a:solidFill>
                </a:rPr>
                <a:t>（下記の番号を１つ入力してください）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94D9F844-0E7A-4DF6-A2A0-ECABFE451A02}"/>
                </a:ext>
              </a:extLst>
            </p:cNvPr>
            <p:cNvSpPr/>
            <p:nvPr userDrawn="1"/>
          </p:nvSpPr>
          <p:spPr>
            <a:xfrm>
              <a:off x="5209673" y="1086989"/>
              <a:ext cx="1467812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kumimoji="1" lang="en-US" altLang="ja-JP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5314950" y="9749481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5AC51D-82A5-447C-A5E2-5A70C5956A93}"/>
              </a:ext>
            </a:extLst>
          </p:cNvPr>
          <p:cNvSpPr txBox="1"/>
          <p:nvPr userDrawn="1"/>
        </p:nvSpPr>
        <p:spPr>
          <a:xfrm>
            <a:off x="181132" y="668232"/>
            <a:ext cx="6491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</a:rPr>
              <a:t>・住宅省エネポータルでは工事ごと、工程別に写真を提出（アップロード）する必要があります。（</a:t>
            </a:r>
            <a:r>
              <a:rPr kumimoji="1" lang="en-US" altLang="ja-JP" sz="800" dirty="0">
                <a:solidFill>
                  <a:srgbClr val="FF0000"/>
                </a:solidFill>
              </a:rPr>
              <a:t>1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ファイルあたり</a:t>
            </a:r>
            <a:r>
              <a:rPr kumimoji="1" lang="en-US" altLang="ja-JP" sz="800" dirty="0">
                <a:solidFill>
                  <a:srgbClr val="FF0000"/>
                </a:solidFill>
              </a:rPr>
              <a:t>5MB</a:t>
            </a:r>
            <a:r>
              <a:rPr kumimoji="1" lang="ja-JP" altLang="en-US" sz="800" dirty="0">
                <a:solidFill>
                  <a:srgbClr val="FF0000"/>
                </a:solidFill>
              </a:rPr>
              <a:t>以下）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　工事ごと、工程別にファイルを分けて作成し、</a:t>
            </a:r>
            <a:r>
              <a:rPr kumimoji="1" lang="en-US" altLang="ja-JP" sz="800" dirty="0">
                <a:solidFill>
                  <a:srgbClr val="FF0000"/>
                </a:solidFill>
              </a:rPr>
              <a:t>PDF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ファイルに保存した上でアップロードしてください。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・複数の写真が必要な工事では、どの部位の写真か分かるように入力してください。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・工事前写真を撮り忘れた場合「提出免除依頼書」を作成の上、アップロードしてください。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　ただし提出が必須な工事前写真を撮り忘れた場合は、申請ができませんのでご留意ください。</a:t>
            </a:r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BF9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工事【</a:t>
              </a:r>
              <a:r>
                <a:rPr lang="ja-JP" altLang="en-US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後</a:t>
              </a:r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】用</a:t>
              </a:r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BF9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br>
                <a:rPr kumimoji="1" lang="en-US" altLang="ja-JP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</a:br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1" name="グループ化 10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5" name="グループ化 14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7" name="グループ化 16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8" name="グループ化 7"/>
          <p:cNvGrpSpPr/>
          <p:nvPr userDrawn="1"/>
        </p:nvGrpSpPr>
        <p:grpSpPr>
          <a:xfrm>
            <a:off x="176528" y="1500427"/>
            <a:ext cx="6501493" cy="324000"/>
            <a:chOff x="174124" y="707097"/>
            <a:chExt cx="6501493" cy="324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4124" y="707097"/>
              <a:ext cx="1579315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建　物　名　称　</a:t>
              </a:r>
              <a:endParaRPr lang="en-US" altLang="ja-JP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53439" y="707097"/>
              <a:ext cx="4922178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2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85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9798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こどもエコすまい支援事業｜工事写真台紙（工事</a:t>
            </a: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後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</a:p>
        </p:txBody>
      </p:sp>
      <p:grpSp>
        <p:nvGrpSpPr>
          <p:cNvPr id="99" name="グループ化 98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BF9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工事【</a:t>
              </a:r>
              <a:r>
                <a:rPr lang="ja-JP" altLang="en-US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後</a:t>
              </a:r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】用</a:t>
              </a:r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BF9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br>
                <a:rPr kumimoji="1" lang="en-US" altLang="ja-JP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</a:br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03" name="グループ化 102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0" name="グループ化 109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7" name="グループ化 116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24" name="グループ化 123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125" name="正方形/長方形 124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1" name="グループ化 130"/>
          <p:cNvGrpSpPr/>
          <p:nvPr userDrawn="1"/>
        </p:nvGrpSpPr>
        <p:grpSpPr>
          <a:xfrm>
            <a:off x="180444" y="653249"/>
            <a:ext cx="3248549" cy="3027659"/>
            <a:chOff x="180444" y="3686157"/>
            <a:chExt cx="3248549" cy="3027659"/>
          </a:xfrm>
        </p:grpSpPr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7" name="正方形/長方形 13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8" name="グループ化 137"/>
          <p:cNvGrpSpPr/>
          <p:nvPr userDrawn="1"/>
        </p:nvGrpSpPr>
        <p:grpSpPr>
          <a:xfrm>
            <a:off x="3427079" y="653249"/>
            <a:ext cx="3248549" cy="3027659"/>
            <a:chOff x="3427079" y="3686157"/>
            <a:chExt cx="3248549" cy="3027659"/>
          </a:xfrm>
        </p:grpSpPr>
        <p:sp>
          <p:nvSpPr>
            <p:cNvPr id="139" name="正方形/長方形 138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1" name="正方形/長方形 14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2" name="正方形/長方形 14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43" name="正方形/長方形 14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4" name="正方形/長方形 14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sp>
        <p:nvSpPr>
          <p:cNvPr id="49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61673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65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図プレースホルダー 27">
            <a:extLst>
              <a:ext uri="{FF2B5EF4-FFF2-40B4-BE49-F238E27FC236}">
                <a16:creationId xmlns:a16="http://schemas.microsoft.com/office/drawing/2014/main" id="{550ADA53-95C8-4EB4-9F6A-0C76D445B1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39708C-4A36-4726-BD9D-1AED1AF050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29" name="テキスト プレースホルダー 28">
            <a:extLst>
              <a:ext uri="{FF2B5EF4-FFF2-40B4-BE49-F238E27FC236}">
                <a16:creationId xmlns:a16="http://schemas.microsoft.com/office/drawing/2014/main" id="{E2C83C09-2D6E-45A9-9A23-55B99E6022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C70ECF1F-BE13-471D-9CE3-8E9F9A8ED5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1" name="テキスト プレースホルダー 30">
            <a:extLst>
              <a:ext uri="{FF2B5EF4-FFF2-40B4-BE49-F238E27FC236}">
                <a16:creationId xmlns:a16="http://schemas.microsoft.com/office/drawing/2014/main" id="{0E89C6D5-5A70-49F6-94D4-23A0841CB65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4" name="テキスト プレースホルダー 63">
            <a:extLst>
              <a:ext uri="{FF2B5EF4-FFF2-40B4-BE49-F238E27FC236}">
                <a16:creationId xmlns:a16="http://schemas.microsoft.com/office/drawing/2014/main" id="{7A80B316-D5E9-476F-950B-9BA70537F73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5" name="図プレースホルダー 64">
            <a:extLst>
              <a:ext uri="{FF2B5EF4-FFF2-40B4-BE49-F238E27FC236}">
                <a16:creationId xmlns:a16="http://schemas.microsoft.com/office/drawing/2014/main" id="{735D1D43-EA0A-482F-8800-B05752EB878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66" name="図プレースホルダー 65">
            <a:extLst>
              <a:ext uri="{FF2B5EF4-FFF2-40B4-BE49-F238E27FC236}">
                <a16:creationId xmlns:a16="http://schemas.microsoft.com/office/drawing/2014/main" id="{D8AF92A1-3D03-4EE1-A96D-9A176C3E22B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67" name="図プレースホルダー 66">
            <a:extLst>
              <a:ext uri="{FF2B5EF4-FFF2-40B4-BE49-F238E27FC236}">
                <a16:creationId xmlns:a16="http://schemas.microsoft.com/office/drawing/2014/main" id="{1659D5CE-148E-48C0-92F8-ABBB7EB5A19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68" name="テキスト プレースホルダー 67">
            <a:extLst>
              <a:ext uri="{FF2B5EF4-FFF2-40B4-BE49-F238E27FC236}">
                <a16:creationId xmlns:a16="http://schemas.microsoft.com/office/drawing/2014/main" id="{3E5E74B8-DBC0-47DC-BA61-B5879FADE7E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7" name="スライド番号プレースホルダー 76">
            <a:extLst>
              <a:ext uri="{FF2B5EF4-FFF2-40B4-BE49-F238E27FC236}">
                <a16:creationId xmlns:a16="http://schemas.microsoft.com/office/drawing/2014/main" id="{E93E2293-2EFF-40D4-9AB9-B89C18EC1B5D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ctr"/>
            <a:fld id="{752E8C18-5E09-4B72-AA5F-47EFAA729AD3}" type="slidenum">
              <a:rPr lang="ja-JP" altLang="en-US" smtClean="0"/>
              <a:pPr algn="ctr"/>
              <a:t>1</a:t>
            </a:fld>
            <a:endParaRPr lang="ja-JP" altLang="en-US" dirty="0"/>
          </a:p>
        </p:txBody>
      </p:sp>
      <p:sp>
        <p:nvSpPr>
          <p:cNvPr id="69" name="テキスト プレースホルダー 68">
            <a:extLst>
              <a:ext uri="{FF2B5EF4-FFF2-40B4-BE49-F238E27FC236}">
                <a16:creationId xmlns:a16="http://schemas.microsoft.com/office/drawing/2014/main" id="{AB5B1983-5537-4DD0-8AB4-BF4455489D0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0" name="テキスト プレースホルダー 69">
            <a:extLst>
              <a:ext uri="{FF2B5EF4-FFF2-40B4-BE49-F238E27FC236}">
                <a16:creationId xmlns:a16="http://schemas.microsoft.com/office/drawing/2014/main" id="{51D8E426-FFB0-43B3-8E65-F91F539CBB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1" name="テキスト プレースホルダー 70">
            <a:extLst>
              <a:ext uri="{FF2B5EF4-FFF2-40B4-BE49-F238E27FC236}">
                <a16:creationId xmlns:a16="http://schemas.microsoft.com/office/drawing/2014/main" id="{F23C884B-3265-4D79-97F9-6C9D479133A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2" name="テキスト プレースホルダー 71">
            <a:extLst>
              <a:ext uri="{FF2B5EF4-FFF2-40B4-BE49-F238E27FC236}">
                <a16:creationId xmlns:a16="http://schemas.microsoft.com/office/drawing/2014/main" id="{8E37ED26-7A96-4395-9103-4D522CC80C6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916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プレースホルダー 35">
            <a:extLst>
              <a:ext uri="{FF2B5EF4-FFF2-40B4-BE49-F238E27FC236}">
                <a16:creationId xmlns:a16="http://schemas.microsoft.com/office/drawing/2014/main" id="{F319F254-97B4-4B28-B381-8391727E77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1AAA4260-4482-4241-8B01-320B019B428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235CAE89-A007-4BB1-A84E-A635708163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6036AAA6-BBA7-46EF-AEEA-0FCBC1770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0" name="テキスト プレースホルダー 39">
            <a:extLst>
              <a:ext uri="{FF2B5EF4-FFF2-40B4-BE49-F238E27FC236}">
                <a16:creationId xmlns:a16="http://schemas.microsoft.com/office/drawing/2014/main" id="{5DE7B92B-68F2-49E0-99CA-8A3969F3D2F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1" name="テキスト プレースホルダー 40">
            <a:extLst>
              <a:ext uri="{FF2B5EF4-FFF2-40B4-BE49-F238E27FC236}">
                <a16:creationId xmlns:a16="http://schemas.microsoft.com/office/drawing/2014/main" id="{70C4EFEC-E4EC-48C7-97E8-B63321022E2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2" name="テキスト プレースホルダー 41">
            <a:extLst>
              <a:ext uri="{FF2B5EF4-FFF2-40B4-BE49-F238E27FC236}">
                <a16:creationId xmlns:a16="http://schemas.microsoft.com/office/drawing/2014/main" id="{B7AB2B24-1390-4E44-822E-320F438CDD9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3" name="テキスト プレースホルダー 42">
            <a:extLst>
              <a:ext uri="{FF2B5EF4-FFF2-40B4-BE49-F238E27FC236}">
                <a16:creationId xmlns:a16="http://schemas.microsoft.com/office/drawing/2014/main" id="{A0405D89-EB2C-438C-94B8-B19DD2A9446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4" name="テキスト プレースホルダー 43">
            <a:extLst>
              <a:ext uri="{FF2B5EF4-FFF2-40B4-BE49-F238E27FC236}">
                <a16:creationId xmlns:a16="http://schemas.microsoft.com/office/drawing/2014/main" id="{B5690685-CD96-41A6-89EC-898480F61EA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5" name="テキスト プレースホルダー 44">
            <a:extLst>
              <a:ext uri="{FF2B5EF4-FFF2-40B4-BE49-F238E27FC236}">
                <a16:creationId xmlns:a16="http://schemas.microsoft.com/office/drawing/2014/main" id="{DC54BEAB-4922-48CC-9B82-C2F42A3887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6" name="テキスト プレースホルダー 45">
            <a:extLst>
              <a:ext uri="{FF2B5EF4-FFF2-40B4-BE49-F238E27FC236}">
                <a16:creationId xmlns:a16="http://schemas.microsoft.com/office/drawing/2014/main" id="{F815C701-DF6B-4049-AB26-656CA4A358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7" name="テキスト プレースホルダー 46">
            <a:extLst>
              <a:ext uri="{FF2B5EF4-FFF2-40B4-BE49-F238E27FC236}">
                <a16:creationId xmlns:a16="http://schemas.microsoft.com/office/drawing/2014/main" id="{D4611246-1315-4125-BD0E-29127026E9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5" name="図プレースホルダー 34">
            <a:extLst>
              <a:ext uri="{FF2B5EF4-FFF2-40B4-BE49-F238E27FC236}">
                <a16:creationId xmlns:a16="http://schemas.microsoft.com/office/drawing/2014/main" id="{98AE1768-CF6D-4B45-925F-BF04F4A0C1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8" name="図プレースホルダー 47">
            <a:extLst>
              <a:ext uri="{FF2B5EF4-FFF2-40B4-BE49-F238E27FC236}">
                <a16:creationId xmlns:a16="http://schemas.microsoft.com/office/drawing/2014/main" id="{56ADAA92-1FA6-4BCF-BAFF-E313B8958E4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49" name="図プレースホルダー 48">
            <a:extLst>
              <a:ext uri="{FF2B5EF4-FFF2-40B4-BE49-F238E27FC236}">
                <a16:creationId xmlns:a16="http://schemas.microsoft.com/office/drawing/2014/main" id="{0DD224B1-C8EF-48DC-A735-9708532D24C9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50" name="図プレースホルダー 49">
            <a:extLst>
              <a:ext uri="{FF2B5EF4-FFF2-40B4-BE49-F238E27FC236}">
                <a16:creationId xmlns:a16="http://schemas.microsoft.com/office/drawing/2014/main" id="{45427184-83C5-4B0C-BF66-ECDF3B0F7B5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51" name="図プレースホルダー 50">
            <a:extLst>
              <a:ext uri="{FF2B5EF4-FFF2-40B4-BE49-F238E27FC236}">
                <a16:creationId xmlns:a16="http://schemas.microsoft.com/office/drawing/2014/main" id="{553D1DED-8536-4B1A-BC26-1CBD13210FA0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52" name="図プレースホルダー 51">
            <a:extLst>
              <a:ext uri="{FF2B5EF4-FFF2-40B4-BE49-F238E27FC236}">
                <a16:creationId xmlns:a16="http://schemas.microsoft.com/office/drawing/2014/main" id="{B01C3AF9-C04C-46F9-9DD8-CBCE18664F9A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2D81024-1909-4BEC-93DE-41357F6AF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9750F156-C7C0-4B96-BE45-EB633D3AFD39}" type="slidenum">
              <a:rPr lang="ja-JP" altLang="en-US" smtClean="0"/>
              <a:pPr algn="ctr"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1867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A4 210 x 297 mm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Yu Gothic</vt:lpstr>
      <vt:lpstr>Yu Gothic</vt:lpstr>
      <vt:lpstr>游ゴシック Light</vt:lpstr>
      <vt:lpstr>游明朝</vt:lpstr>
      <vt:lpstr>Arial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2022-03-27T13:44:41Z</dcterms:created>
  <dcterms:modified xsi:type="dcterms:W3CDTF">2023-04-14T02:15:08Z</dcterms:modified>
</cp:coreProperties>
</file>